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58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746" autoAdjust="0"/>
    <p:restoredTop sz="94660"/>
  </p:normalViewPr>
  <p:slideViewPr>
    <p:cSldViewPr snapToGrid="0">
      <p:cViewPr varScale="1">
        <p:scale>
          <a:sx n="157" d="100"/>
          <a:sy n="157" d="100"/>
        </p:scale>
        <p:origin x="714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EED19-4336-4C86-BFE1-EFA027657A46}" type="datetimeFigureOut">
              <a:rPr lang="en-AU" smtClean="0"/>
              <a:t>14/03/2021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AC44A-E950-449F-BEAC-66D50D27943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952704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EED19-4336-4C86-BFE1-EFA027657A46}" type="datetimeFigureOut">
              <a:rPr lang="en-AU" smtClean="0"/>
              <a:t>14/03/2021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AC44A-E950-449F-BEAC-66D50D27943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070086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EED19-4336-4C86-BFE1-EFA027657A46}" type="datetimeFigureOut">
              <a:rPr lang="en-AU" smtClean="0"/>
              <a:t>14/03/2021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AC44A-E950-449F-BEAC-66D50D27943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81526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EED19-4336-4C86-BFE1-EFA027657A46}" type="datetimeFigureOut">
              <a:rPr lang="en-AU" smtClean="0"/>
              <a:t>14/03/2021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AC44A-E950-449F-BEAC-66D50D27943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159011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EED19-4336-4C86-BFE1-EFA027657A46}" type="datetimeFigureOut">
              <a:rPr lang="en-AU" smtClean="0"/>
              <a:t>14/03/2021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AC44A-E950-449F-BEAC-66D50D27943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744525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EED19-4336-4C86-BFE1-EFA027657A46}" type="datetimeFigureOut">
              <a:rPr lang="en-AU" smtClean="0"/>
              <a:t>14/03/2021</a:t>
            </a:fld>
            <a:endParaRPr lang="en-A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AC44A-E950-449F-BEAC-66D50D27943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201681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EED19-4336-4C86-BFE1-EFA027657A46}" type="datetimeFigureOut">
              <a:rPr lang="en-AU" smtClean="0"/>
              <a:t>14/03/2021</a:t>
            </a:fld>
            <a:endParaRPr lang="en-AU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AC44A-E950-449F-BEAC-66D50D27943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919147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EED19-4336-4C86-BFE1-EFA027657A46}" type="datetimeFigureOut">
              <a:rPr lang="en-AU" smtClean="0"/>
              <a:t>14/03/2021</a:t>
            </a:fld>
            <a:endParaRPr lang="en-AU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AC44A-E950-449F-BEAC-66D50D27943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631629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EED19-4336-4C86-BFE1-EFA027657A46}" type="datetimeFigureOut">
              <a:rPr lang="en-AU" smtClean="0"/>
              <a:t>14/03/2021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AC44A-E950-449F-BEAC-66D50D27943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85696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EED19-4336-4C86-BFE1-EFA027657A46}" type="datetimeFigureOut">
              <a:rPr lang="en-AU" smtClean="0"/>
              <a:t>14/03/2021</a:t>
            </a:fld>
            <a:endParaRPr lang="en-A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AC44A-E950-449F-BEAC-66D50D27943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568711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EED19-4336-4C86-BFE1-EFA027657A46}" type="datetimeFigureOut">
              <a:rPr lang="en-AU" smtClean="0"/>
              <a:t>14/03/2021</a:t>
            </a:fld>
            <a:endParaRPr lang="en-A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AU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6AC44A-E950-449F-BEAC-66D50D27943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377892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375EED19-4336-4C86-BFE1-EFA027657A46}" type="datetimeFigureOut">
              <a:rPr lang="en-AU" smtClean="0"/>
              <a:t>14/03/2021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E76AC44A-E950-449F-BEAC-66D50D27943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539262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gif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C5858-F9E8-43DC-9116-49FECF8BF8B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Portfolio Project	</a:t>
            </a:r>
            <a:endParaRPr lang="en-A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8E3880-B561-476D-8AA6-0050D84355F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Mitchell Guthmann | T1A2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135961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0292F-63F3-46D9-9434-D4576C03B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</a:t>
            </a:r>
            <a:endParaRPr lang="en-A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CC15EA-59ED-4261-8D89-F1F9A6E68F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Tech Stack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FD75B7-DD03-4367-9334-4091E391FDD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HTML</a:t>
            </a:r>
          </a:p>
          <a:p>
            <a:r>
              <a:rPr lang="en-US" dirty="0"/>
              <a:t>CSS</a:t>
            </a:r>
          </a:p>
          <a:p>
            <a:r>
              <a:rPr lang="en-US" dirty="0" err="1"/>
              <a:t>Javascript</a:t>
            </a:r>
            <a:r>
              <a:rPr lang="en-US" dirty="0"/>
              <a:t> (responsive nav menu)</a:t>
            </a:r>
          </a:p>
          <a:p>
            <a:r>
              <a:rPr lang="en-US" dirty="0" err="1"/>
              <a:t>GitPages</a:t>
            </a:r>
            <a:r>
              <a:rPr lang="en-US" dirty="0"/>
              <a:t> (deployed website)</a:t>
            </a:r>
          </a:p>
          <a:p>
            <a:endParaRPr lang="en-A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DDD8B3-78D8-44FF-A67B-AFCB9F9FDA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Features</a:t>
            </a:r>
            <a:endParaRPr lang="en-AU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ABA19F-B5B3-42DE-BEF6-179F4F0E84F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dirty="0"/>
              <a:t>Parallax images – wanted to try something different.</a:t>
            </a:r>
          </a:p>
          <a:p>
            <a:r>
              <a:rPr lang="en-US" dirty="0"/>
              <a:t>Responsive Nav Bar – Changes based on screen max-width</a:t>
            </a:r>
          </a:p>
          <a:p>
            <a:r>
              <a:rPr lang="en-US" dirty="0"/>
              <a:t>Flexbox – Keep content together with </a:t>
            </a:r>
            <a:r>
              <a:rPr lang="en-US" dirty="0" err="1"/>
              <a:t>reposnsive</a:t>
            </a:r>
            <a:r>
              <a:rPr lang="en-US" dirty="0"/>
              <a:t> design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897323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10236-615F-4986-9874-381281C5F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and Inspiration</a:t>
            </a:r>
            <a:endParaRPr lang="en-AU" dirty="0"/>
          </a:p>
        </p:txBody>
      </p:sp>
      <p:pic>
        <p:nvPicPr>
          <p:cNvPr id="5" name="Content Placeholder 4" descr="Graphical user interface&#10;&#10;Description automatically generated">
            <a:extLst>
              <a:ext uri="{FF2B5EF4-FFF2-40B4-BE49-F238E27FC236}">
                <a16:creationId xmlns:a16="http://schemas.microsoft.com/office/drawing/2014/main" id="{5ECFCA37-53D9-4849-90DB-2A0F2CAD1B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3176" y="415196"/>
            <a:ext cx="2747074" cy="1806344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FB03C3C-C0E8-4061-A3A3-06F6B45059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82797" y="2434090"/>
            <a:ext cx="2444199" cy="2664501"/>
          </a:xfrm>
          <a:prstGeom prst="rect">
            <a:avLst/>
          </a:prstGeom>
        </p:spPr>
      </p:pic>
      <p:pic>
        <p:nvPicPr>
          <p:cNvPr id="9" name="Picture 8" descr="Chart, bar chart&#10;&#10;Description automatically generated">
            <a:extLst>
              <a:ext uri="{FF2B5EF4-FFF2-40B4-BE49-F238E27FC236}">
                <a16:creationId xmlns:a16="http://schemas.microsoft.com/office/drawing/2014/main" id="{E7339CF5-62DD-4392-894C-6EC48127C0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9170" y="346475"/>
            <a:ext cx="1735516" cy="1301637"/>
          </a:xfrm>
          <a:prstGeom prst="rect">
            <a:avLst/>
          </a:prstGeom>
        </p:spPr>
      </p:pic>
      <p:pic>
        <p:nvPicPr>
          <p:cNvPr id="11" name="Picture 10" descr="Chart, bar chart&#10;&#10;Description automatically generated">
            <a:extLst>
              <a:ext uri="{FF2B5EF4-FFF2-40B4-BE49-F238E27FC236}">
                <a16:creationId xmlns:a16="http://schemas.microsoft.com/office/drawing/2014/main" id="{4C66DD3A-5A2D-47DF-8755-5CEE5689B00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4090" y="356842"/>
            <a:ext cx="1735516" cy="1301637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A994BB52-79DB-48FD-B95C-5E74B1CE8814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4078" y="4878139"/>
            <a:ext cx="2766907" cy="1498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17C70621-EFD9-4D53-8416-55CC4FC18F82}"/>
              </a:ext>
            </a:extLst>
          </p:cNvPr>
          <p:cNvSpPr txBox="1">
            <a:spLocks/>
          </p:cNvSpPr>
          <p:nvPr/>
        </p:nvSpPr>
        <p:spPr>
          <a:xfrm>
            <a:off x="3682035" y="1812290"/>
            <a:ext cx="4920098" cy="25958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Colour</a:t>
            </a:r>
            <a:r>
              <a:rPr lang="en-US" dirty="0"/>
              <a:t> Pallet:</a:t>
            </a:r>
          </a:p>
          <a:p>
            <a:pPr lvl="1"/>
            <a:r>
              <a:rPr lang="en-US" dirty="0"/>
              <a:t>Uniform </a:t>
            </a:r>
            <a:r>
              <a:rPr lang="en-US" dirty="0" err="1"/>
              <a:t>colour</a:t>
            </a:r>
            <a:r>
              <a:rPr lang="en-US" dirty="0"/>
              <a:t> across the whole site.</a:t>
            </a:r>
          </a:p>
          <a:p>
            <a:r>
              <a:rPr lang="en-US" dirty="0"/>
              <a:t>Design Features</a:t>
            </a:r>
          </a:p>
          <a:p>
            <a:pPr lvl="1"/>
            <a:r>
              <a:rPr lang="en-US" dirty="0"/>
              <a:t>Parallax scrolling images</a:t>
            </a:r>
          </a:p>
          <a:p>
            <a:pPr lvl="1"/>
            <a:r>
              <a:rPr lang="en-US" dirty="0"/>
              <a:t>Responsive burger menu</a:t>
            </a:r>
          </a:p>
        </p:txBody>
      </p:sp>
      <p:pic>
        <p:nvPicPr>
          <p:cNvPr id="1030" name="Picture 6" descr="Hamburger menu design - use it when scaling down your website">
            <a:extLst>
              <a:ext uri="{FF2B5EF4-FFF2-40B4-BE49-F238E27FC236}">
                <a16:creationId xmlns:a16="http://schemas.microsoft.com/office/drawing/2014/main" id="{1308CFCE-AD3C-4D5E-A212-DE4B814BA5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1065" y="4396966"/>
            <a:ext cx="2527669" cy="2022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81664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0E8D7-BDF3-489B-8ED3-5C935A1156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Sitemap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6DC63F-BF00-4F59-B829-412FF092982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AU" dirty="0"/>
              <a:t>Opens on index</a:t>
            </a:r>
            <a:r>
              <a:rPr lang="en-AU"/>
              <a:t>.html</a:t>
            </a:r>
            <a:endParaRPr lang="en-AU" dirty="0"/>
          </a:p>
          <a:p>
            <a:r>
              <a:rPr lang="en-AU" dirty="0"/>
              <a:t>All pages can navigate to each other via the Nav Bar.</a:t>
            </a:r>
          </a:p>
          <a:p>
            <a:r>
              <a:rPr lang="en-AU" dirty="0"/>
              <a:t>All footers include links to </a:t>
            </a:r>
            <a:r>
              <a:rPr lang="en-AU" dirty="0" err="1"/>
              <a:t>Linkedin</a:t>
            </a:r>
            <a:r>
              <a:rPr lang="en-AU" dirty="0"/>
              <a:t> &amp; </a:t>
            </a:r>
            <a:r>
              <a:rPr lang="en-AU" dirty="0" err="1"/>
              <a:t>Github</a:t>
            </a:r>
            <a:r>
              <a:rPr lang="en-AU" dirty="0"/>
              <a:t>.</a:t>
            </a:r>
          </a:p>
        </p:txBody>
      </p:sp>
      <p:pic>
        <p:nvPicPr>
          <p:cNvPr id="11" name="Content Placeholder 10" descr="Diagram&#10;&#10;Description automatically generated">
            <a:extLst>
              <a:ext uri="{FF2B5EF4-FFF2-40B4-BE49-F238E27FC236}">
                <a16:creationId xmlns:a16="http://schemas.microsoft.com/office/drawing/2014/main" id="{98F9392D-6C18-473C-83E4-F3B5DC86E31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8438" y="2679683"/>
            <a:ext cx="3475037" cy="1498635"/>
          </a:xfrm>
        </p:spPr>
      </p:pic>
    </p:spTree>
    <p:extLst>
      <p:ext uri="{BB962C8B-B14F-4D97-AF65-F5344CB8AC3E}">
        <p14:creationId xmlns:p14="http://schemas.microsoft.com/office/powerpoint/2010/main" val="40527884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30AEF72-43C4-49FC-8FB0-15DF6EEC35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Wireframes</a:t>
            </a:r>
            <a:br>
              <a:rPr lang="en-AU" dirty="0"/>
            </a:br>
            <a:br>
              <a:rPr lang="en-AU" dirty="0"/>
            </a:br>
            <a:r>
              <a:rPr lang="en-AU" dirty="0"/>
              <a:t>Home</a:t>
            </a:r>
          </a:p>
        </p:txBody>
      </p:sp>
      <p:pic>
        <p:nvPicPr>
          <p:cNvPr id="9" name="Content Placeholder 8" descr="Diagram&#10;&#10;Description automatically generated">
            <a:extLst>
              <a:ext uri="{FF2B5EF4-FFF2-40B4-BE49-F238E27FC236}">
                <a16:creationId xmlns:a16="http://schemas.microsoft.com/office/drawing/2014/main" id="{E66EEBAF-1D59-45B6-AB88-2818EF0579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9727" y="868363"/>
            <a:ext cx="6470046" cy="5121275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69DC040-CBE5-4BA1-93DB-FD2F146283E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AU" dirty="0"/>
              <a:t>Landing page for the site.</a:t>
            </a:r>
          </a:p>
          <a:p>
            <a:pPr marL="285750" indent="-285750">
              <a:buFontTx/>
              <a:buChar char="-"/>
            </a:pPr>
            <a:r>
              <a:rPr lang="en-AU" dirty="0"/>
              <a:t>Not too much information given here, but easy to access other pages</a:t>
            </a:r>
          </a:p>
          <a:p>
            <a:pPr marL="285750" indent="-285750">
              <a:buFontTx/>
              <a:buChar char="-"/>
            </a:pP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61768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30AEF72-43C4-49FC-8FB0-15DF6EEC35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Wireframes</a:t>
            </a:r>
            <a:br>
              <a:rPr lang="en-AU" dirty="0"/>
            </a:br>
            <a:br>
              <a:rPr lang="en-AU" dirty="0"/>
            </a:br>
            <a:r>
              <a:rPr lang="en-AU" dirty="0"/>
              <a:t>About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66EEBAF-1D59-45B6-AB88-2818EF0579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875994" y="868363"/>
            <a:ext cx="3297511" cy="5121275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69DC040-CBE5-4BA1-93DB-FD2F146283E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lnSpcReduction="10000"/>
          </a:bodyPr>
          <a:lstStyle/>
          <a:p>
            <a:pPr marL="285750" indent="-285750">
              <a:buFontTx/>
              <a:buChar char="-"/>
            </a:pPr>
            <a:r>
              <a:rPr lang="en-AU" dirty="0"/>
              <a:t>To be filled with a blurb on myself, and a section on my interests.</a:t>
            </a:r>
          </a:p>
          <a:p>
            <a:pPr marL="285750" indent="-285750">
              <a:buFontTx/>
              <a:buChar char="-"/>
            </a:pPr>
            <a:r>
              <a:rPr lang="en-AU" dirty="0"/>
              <a:t>Flex wrap used to align image and blurb vertical on mobile screens.</a:t>
            </a:r>
          </a:p>
          <a:p>
            <a:pPr marL="285750" indent="-285750">
              <a:buFontTx/>
              <a:buChar char="-"/>
            </a:pPr>
            <a:r>
              <a:rPr lang="en-AU" dirty="0"/>
              <a:t>Interests columns also wrap, however have fixed widths?</a:t>
            </a:r>
            <a:br>
              <a:rPr lang="en-AU" dirty="0"/>
            </a:br>
            <a:br>
              <a:rPr lang="en-AU" dirty="0"/>
            </a:b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485721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30AEF72-43C4-49FC-8FB0-15DF6EEC35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Wireframes</a:t>
            </a:r>
            <a:br>
              <a:rPr lang="en-AU" dirty="0"/>
            </a:br>
            <a:br>
              <a:rPr lang="en-AU" dirty="0"/>
            </a:br>
            <a:r>
              <a:rPr lang="en-AU" dirty="0"/>
              <a:t>Blog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66EEBAF-1D59-45B6-AB88-2818EF0579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53473" y="868363"/>
            <a:ext cx="2142552" cy="5121275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69DC040-CBE5-4BA1-93DB-FD2F146283E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en-AU" dirty="0"/>
              <a:t>Parallax images used for separating posts.</a:t>
            </a:r>
          </a:p>
          <a:p>
            <a:pPr marL="285750" indent="-285750">
              <a:buFontTx/>
              <a:buChar char="-"/>
            </a:pPr>
            <a:r>
              <a:rPr lang="en-AU" dirty="0"/>
              <a:t>Flex used to keep titles on the left on desktop.</a:t>
            </a:r>
          </a:p>
          <a:p>
            <a:pPr marL="285750" indent="-285750">
              <a:buFontTx/>
              <a:buChar char="-"/>
            </a:pPr>
            <a:br>
              <a:rPr lang="en-AU" dirty="0"/>
            </a:br>
            <a:br>
              <a:rPr lang="en-AU" dirty="0"/>
            </a:b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958163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30AEF72-43C4-49FC-8FB0-15DF6EEC35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Wireframes</a:t>
            </a:r>
            <a:br>
              <a:rPr lang="en-AU" dirty="0"/>
            </a:br>
            <a:br>
              <a:rPr lang="en-AU" dirty="0"/>
            </a:br>
            <a:r>
              <a:rPr lang="en-AU" dirty="0"/>
              <a:t>Work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66EEBAF-1D59-45B6-AB88-2818EF0579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809129" y="711367"/>
            <a:ext cx="3431240" cy="5435266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69DC040-CBE5-4BA1-93DB-FD2F146283E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285750" indent="-285750">
              <a:buFontTx/>
              <a:buChar char="-"/>
            </a:pPr>
            <a:r>
              <a:rPr lang="en-AU" dirty="0"/>
              <a:t>2 lot of flex columns, wrap in mobile.</a:t>
            </a:r>
          </a:p>
          <a:p>
            <a:pPr marL="285750" indent="-285750">
              <a:buFontTx/>
              <a:buChar char="-"/>
            </a:pPr>
            <a:r>
              <a:rPr lang="en-AU" dirty="0"/>
              <a:t>Download button for CV</a:t>
            </a:r>
          </a:p>
          <a:p>
            <a:pPr marL="285750" indent="-285750">
              <a:buFontTx/>
              <a:buChar char="-"/>
            </a:pPr>
            <a:r>
              <a:rPr lang="en-AU" dirty="0"/>
              <a:t>Top half to provide work experience, lower half to show projects worked on.</a:t>
            </a:r>
          </a:p>
          <a:p>
            <a:pPr marL="285750" indent="-285750">
              <a:buFontTx/>
              <a:buChar char="-"/>
            </a:pPr>
            <a:r>
              <a:rPr lang="en-AU" dirty="0"/>
              <a:t>Content heavy page, would look at separating in future.</a:t>
            </a:r>
          </a:p>
        </p:txBody>
      </p:sp>
    </p:spTree>
    <p:extLst>
      <p:ext uri="{BB962C8B-B14F-4D97-AF65-F5344CB8AC3E}">
        <p14:creationId xmlns:p14="http://schemas.microsoft.com/office/powerpoint/2010/main" val="12962945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E278E62-B5DC-470F-BE67-86326CF79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Personal Review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0E1D5A9-1898-4036-8A25-F31B53994B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Challenges I faced</a:t>
            </a:r>
          </a:p>
          <a:p>
            <a:pPr lvl="1"/>
            <a:r>
              <a:rPr lang="en-AU" dirty="0"/>
              <a:t>Colour Pallet – took to long to pick one</a:t>
            </a:r>
          </a:p>
          <a:p>
            <a:pPr lvl="1"/>
            <a:r>
              <a:rPr lang="en-AU" dirty="0"/>
              <a:t>Parallax images</a:t>
            </a:r>
          </a:p>
          <a:p>
            <a:pPr lvl="2"/>
            <a:r>
              <a:rPr lang="en-AU" dirty="0"/>
              <a:t>Relied on CSS – needs an alt tag</a:t>
            </a:r>
          </a:p>
          <a:p>
            <a:pPr lvl="2"/>
            <a:r>
              <a:rPr lang="en-AU" dirty="0"/>
              <a:t>Overused them across the site?</a:t>
            </a:r>
          </a:p>
          <a:p>
            <a:pPr lvl="2"/>
            <a:r>
              <a:rPr lang="en-AU" dirty="0"/>
              <a:t>Fought against this most of the time.</a:t>
            </a:r>
          </a:p>
          <a:p>
            <a:pPr marL="960120" lvl="2" indent="0">
              <a:buNone/>
            </a:pPr>
            <a:endParaRPr lang="en-AU" dirty="0"/>
          </a:p>
          <a:p>
            <a:r>
              <a:rPr lang="en-AU" dirty="0"/>
              <a:t>What I’ve learned</a:t>
            </a:r>
          </a:p>
          <a:p>
            <a:pPr lvl="1"/>
            <a:r>
              <a:rPr lang="en-AU" dirty="0"/>
              <a:t>Start with a foundation first, work on features later.</a:t>
            </a:r>
          </a:p>
          <a:p>
            <a:pPr lvl="1"/>
            <a:r>
              <a:rPr lang="en-AU" dirty="0"/>
              <a:t>Clean up your code.</a:t>
            </a:r>
          </a:p>
          <a:p>
            <a:pPr lvl="1"/>
            <a:r>
              <a:rPr lang="en-AU" dirty="0"/>
              <a:t>K.I.S.S</a:t>
            </a:r>
          </a:p>
          <a:p>
            <a:pPr lvl="1"/>
            <a:endParaRPr lang="en-AU" dirty="0"/>
          </a:p>
          <a:p>
            <a:pPr lvl="1"/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67380858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TM03457475[[fn=Frame]]</Template>
  <TotalTime>758</TotalTime>
  <Words>298</Words>
  <Application>Microsoft Office PowerPoint</Application>
  <PresentationFormat>Widescreen</PresentationFormat>
  <Paragraphs>50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Corbel</vt:lpstr>
      <vt:lpstr>Wingdings 2</vt:lpstr>
      <vt:lpstr>Frame</vt:lpstr>
      <vt:lpstr>Portfolio Project </vt:lpstr>
      <vt:lpstr>Components</vt:lpstr>
      <vt:lpstr>Design and Inspiration</vt:lpstr>
      <vt:lpstr>Sitemap</vt:lpstr>
      <vt:lpstr>Wireframes  Home</vt:lpstr>
      <vt:lpstr>Wireframes  About</vt:lpstr>
      <vt:lpstr>Wireframes  Blog</vt:lpstr>
      <vt:lpstr>Wireframes  Work</vt:lpstr>
      <vt:lpstr>Personal Review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Portfolio Project </dc:title>
  <dc:creator>Mitchell Guthmann</dc:creator>
  <cp:lastModifiedBy>Mitchell Guthmann</cp:lastModifiedBy>
  <cp:revision>4</cp:revision>
  <dcterms:created xsi:type="dcterms:W3CDTF">2021-03-08T23:37:23Z</dcterms:created>
  <dcterms:modified xsi:type="dcterms:W3CDTF">2021-03-14T00:51:03Z</dcterms:modified>
</cp:coreProperties>
</file>

<file path=docProps/thumbnail.jpeg>
</file>